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8" r:id="rId2"/>
    <p:sldId id="262" r:id="rId3"/>
    <p:sldId id="259" r:id="rId4"/>
    <p:sldId id="260" r:id="rId5"/>
    <p:sldId id="263" r:id="rId6"/>
    <p:sldId id="261" r:id="rId7"/>
    <p:sldId id="264" r:id="rId8"/>
    <p:sldId id="266" r:id="rId9"/>
    <p:sldId id="268" r:id="rId10"/>
    <p:sldId id="265" r:id="rId11"/>
    <p:sldId id="269" r:id="rId12"/>
    <p:sldId id="271" r:id="rId13"/>
    <p:sldId id="272" r:id="rId14"/>
    <p:sldId id="273" r:id="rId15"/>
    <p:sldId id="274" r:id="rId16"/>
    <p:sldId id="267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392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982D624-6C0A-4C25-8DE4-9914D97553F4}" type="doc">
      <dgm:prSet loTypeId="urn:microsoft.com/office/officeart/2005/8/layout/funnel1" loCatId="process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C346069C-EDE4-4651-A544-38279C190433}">
      <dgm:prSet phldrT="[Texto]" custT="1"/>
      <dgm:spPr/>
      <dgm:t>
        <a:bodyPr/>
        <a:lstStyle/>
        <a:p>
          <a:r>
            <a:rPr lang="pt-BR" sz="2000" dirty="0" smtClean="0"/>
            <a:t>Troca</a:t>
          </a:r>
          <a:endParaRPr lang="en-US" sz="2000" dirty="0"/>
        </a:p>
      </dgm:t>
    </dgm:pt>
    <dgm:pt modelId="{BCB89E7B-856A-41AD-A261-CB3FAB5FF4AE}" type="parTrans" cxnId="{5AD2098E-353D-4EF6-824B-DBADCBA00B6F}">
      <dgm:prSet/>
      <dgm:spPr/>
      <dgm:t>
        <a:bodyPr/>
        <a:lstStyle/>
        <a:p>
          <a:endParaRPr lang="en-US"/>
        </a:p>
      </dgm:t>
    </dgm:pt>
    <dgm:pt modelId="{7400EC92-5E6B-4B06-97F0-67E8F7E7D451}" type="sibTrans" cxnId="{5AD2098E-353D-4EF6-824B-DBADCBA00B6F}">
      <dgm:prSet/>
      <dgm:spPr/>
      <dgm:t>
        <a:bodyPr/>
        <a:lstStyle/>
        <a:p>
          <a:endParaRPr lang="en-US"/>
        </a:p>
      </dgm:t>
    </dgm:pt>
    <dgm:pt modelId="{B4BD4BC7-6C77-4C16-AB2D-A3F7A430E466}">
      <dgm:prSet phldrT="[Texto]" custT="1"/>
      <dgm:spPr/>
      <dgm:t>
        <a:bodyPr/>
        <a:lstStyle/>
        <a:p>
          <a:r>
            <a:rPr lang="pt-BR" sz="2000" dirty="0" smtClean="0"/>
            <a:t>Parceria</a:t>
          </a:r>
          <a:endParaRPr lang="en-US" sz="2000" dirty="0"/>
        </a:p>
      </dgm:t>
    </dgm:pt>
    <dgm:pt modelId="{86A76846-A106-4C5C-A36A-359737CDC8B1}" type="parTrans" cxnId="{69FFEDC9-8E8D-4E8F-B046-FD96AACB4AB2}">
      <dgm:prSet/>
      <dgm:spPr/>
      <dgm:t>
        <a:bodyPr/>
        <a:lstStyle/>
        <a:p>
          <a:endParaRPr lang="en-US"/>
        </a:p>
      </dgm:t>
    </dgm:pt>
    <dgm:pt modelId="{797E2115-AA20-4A30-9B73-6323ED28D8BC}" type="sibTrans" cxnId="{69FFEDC9-8E8D-4E8F-B046-FD96AACB4AB2}">
      <dgm:prSet/>
      <dgm:spPr/>
      <dgm:t>
        <a:bodyPr/>
        <a:lstStyle/>
        <a:p>
          <a:endParaRPr lang="en-US"/>
        </a:p>
      </dgm:t>
    </dgm:pt>
    <dgm:pt modelId="{B47E3D08-5A64-4C82-A44A-3D0A90358363}">
      <dgm:prSet phldrT="[Texto]" custT="1"/>
      <dgm:spPr/>
      <dgm:t>
        <a:bodyPr/>
        <a:lstStyle/>
        <a:p>
          <a:r>
            <a:rPr lang="pt-BR" sz="2000" dirty="0" smtClean="0"/>
            <a:t>Convivência</a:t>
          </a:r>
          <a:endParaRPr lang="en-US" sz="2000" dirty="0"/>
        </a:p>
      </dgm:t>
    </dgm:pt>
    <dgm:pt modelId="{C65787F8-E6C0-4038-BAA5-D039259BFAAC}" type="parTrans" cxnId="{C5C303E9-9066-4023-8C0B-00A823D7B0A6}">
      <dgm:prSet/>
      <dgm:spPr/>
      <dgm:t>
        <a:bodyPr/>
        <a:lstStyle/>
        <a:p>
          <a:endParaRPr lang="en-US"/>
        </a:p>
      </dgm:t>
    </dgm:pt>
    <dgm:pt modelId="{1432B247-6360-4FE1-9201-BD9B91DBB1AF}" type="sibTrans" cxnId="{C5C303E9-9066-4023-8C0B-00A823D7B0A6}">
      <dgm:prSet/>
      <dgm:spPr/>
      <dgm:t>
        <a:bodyPr/>
        <a:lstStyle/>
        <a:p>
          <a:endParaRPr lang="en-US"/>
        </a:p>
      </dgm:t>
    </dgm:pt>
    <dgm:pt modelId="{B6BD914D-2481-44FA-873A-F6C1F90E490A}">
      <dgm:prSet phldrT="[Texto]"/>
      <dgm:spPr/>
      <dgm:t>
        <a:bodyPr/>
        <a:lstStyle/>
        <a:p>
          <a:r>
            <a:rPr lang="pt-BR" dirty="0" smtClean="0"/>
            <a:t>Envolvimento</a:t>
          </a:r>
          <a:endParaRPr lang="en-US" dirty="0"/>
        </a:p>
      </dgm:t>
    </dgm:pt>
    <dgm:pt modelId="{FFB9E632-AA67-46E3-BBFA-4AD565979927}" type="parTrans" cxnId="{464F21C1-C244-4502-B549-6FA4F5FC223C}">
      <dgm:prSet/>
      <dgm:spPr/>
      <dgm:t>
        <a:bodyPr/>
        <a:lstStyle/>
        <a:p>
          <a:endParaRPr lang="en-US"/>
        </a:p>
      </dgm:t>
    </dgm:pt>
    <dgm:pt modelId="{B6D759D3-F6DD-4DD3-9888-B3B0A987D1C7}" type="sibTrans" cxnId="{464F21C1-C244-4502-B549-6FA4F5FC223C}">
      <dgm:prSet/>
      <dgm:spPr/>
      <dgm:t>
        <a:bodyPr/>
        <a:lstStyle/>
        <a:p>
          <a:endParaRPr lang="en-US"/>
        </a:p>
      </dgm:t>
    </dgm:pt>
    <dgm:pt modelId="{F7EF6D3A-2EB7-4E2C-A12F-1CE7051A01A3}" type="pres">
      <dgm:prSet presAssocID="{E982D624-6C0A-4C25-8DE4-9914D97553F4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CBE7869-5154-47FF-A1D7-A143331D5BC7}" type="pres">
      <dgm:prSet presAssocID="{E982D624-6C0A-4C25-8DE4-9914D97553F4}" presName="ellipse" presStyleLbl="trBgShp" presStyleIdx="0" presStyleCnt="1" custLinFactNeighborX="-5548" custLinFactNeighborY="6645"/>
      <dgm:spPr/>
    </dgm:pt>
    <dgm:pt modelId="{031F305A-0045-4948-9B01-90B0D3657CE1}" type="pres">
      <dgm:prSet presAssocID="{E982D624-6C0A-4C25-8DE4-9914D97553F4}" presName="arrow1" presStyleLbl="fgShp" presStyleIdx="0" presStyleCnt="1" custLinFactNeighborX="-499" custLinFactNeighborY="38370"/>
      <dgm:spPr/>
    </dgm:pt>
    <dgm:pt modelId="{AB57B820-79F1-49D2-AB36-EAA7B4599169}" type="pres">
      <dgm:prSet presAssocID="{E982D624-6C0A-4C25-8DE4-9914D97553F4}" presName="rectangl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29187A-4094-48EF-A829-171E8844C60D}" type="pres">
      <dgm:prSet presAssocID="{B4BD4BC7-6C77-4C16-AB2D-A3F7A430E466}" presName="item1" presStyleLbl="node1" presStyleIdx="0" presStyleCnt="3" custScaleX="123071" custScaleY="11994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A5CEF3-5706-448B-87B2-919DB6D6F9C9}" type="pres">
      <dgm:prSet presAssocID="{B47E3D08-5A64-4C82-A44A-3D0A90358363}" presName="item2" presStyleLbl="node1" presStyleIdx="1" presStyleCnt="3" custScaleX="123071" custScaleY="11994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D57526-9CE2-4648-BB52-F657824E5358}" type="pres">
      <dgm:prSet presAssocID="{B6BD914D-2481-44FA-873A-F6C1F90E490A}" presName="item3" presStyleLbl="node1" presStyleIdx="2" presStyleCnt="3" custScaleX="123071" custScaleY="119944" custLinFactNeighborX="-3312" custLinFactNeighborY="-220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21DFA0-CF53-45FB-99CA-8F9BF585D01F}" type="pres">
      <dgm:prSet presAssocID="{E982D624-6C0A-4C25-8DE4-9914D97553F4}" presName="funnel" presStyleLbl="trAlignAcc1" presStyleIdx="0" presStyleCnt="1" custScaleX="102036" custScaleY="111541" custLinFactNeighborX="3077" custLinFactNeighborY="-3424"/>
      <dgm:spPr/>
    </dgm:pt>
  </dgm:ptLst>
  <dgm:cxnLst>
    <dgm:cxn modelId="{7CC7A6BE-A86C-440D-8A73-F32743C870C2}" type="presOf" srcId="{B47E3D08-5A64-4C82-A44A-3D0A90358363}" destId="{7D29187A-4094-48EF-A829-171E8844C60D}" srcOrd="0" destOrd="0" presId="urn:microsoft.com/office/officeart/2005/8/layout/funnel1"/>
    <dgm:cxn modelId="{69FFEDC9-8E8D-4E8F-B046-FD96AACB4AB2}" srcId="{E982D624-6C0A-4C25-8DE4-9914D97553F4}" destId="{B4BD4BC7-6C77-4C16-AB2D-A3F7A430E466}" srcOrd="1" destOrd="0" parTransId="{86A76846-A106-4C5C-A36A-359737CDC8B1}" sibTransId="{797E2115-AA20-4A30-9B73-6323ED28D8BC}"/>
    <dgm:cxn modelId="{16B7F54C-8AD5-4584-8971-1390505FB662}" type="presOf" srcId="{B6BD914D-2481-44FA-873A-F6C1F90E490A}" destId="{AB57B820-79F1-49D2-AB36-EAA7B4599169}" srcOrd="0" destOrd="0" presId="urn:microsoft.com/office/officeart/2005/8/layout/funnel1"/>
    <dgm:cxn modelId="{464F21C1-C244-4502-B549-6FA4F5FC223C}" srcId="{E982D624-6C0A-4C25-8DE4-9914D97553F4}" destId="{B6BD914D-2481-44FA-873A-F6C1F90E490A}" srcOrd="3" destOrd="0" parTransId="{FFB9E632-AA67-46E3-BBFA-4AD565979927}" sibTransId="{B6D759D3-F6DD-4DD3-9888-B3B0A987D1C7}"/>
    <dgm:cxn modelId="{68AD586A-D5AC-4B40-9CEE-4059E92482B6}" type="presOf" srcId="{B4BD4BC7-6C77-4C16-AB2D-A3F7A430E466}" destId="{E4A5CEF3-5706-448B-87B2-919DB6D6F9C9}" srcOrd="0" destOrd="0" presId="urn:microsoft.com/office/officeart/2005/8/layout/funnel1"/>
    <dgm:cxn modelId="{5AD2098E-353D-4EF6-824B-DBADCBA00B6F}" srcId="{E982D624-6C0A-4C25-8DE4-9914D97553F4}" destId="{C346069C-EDE4-4651-A544-38279C190433}" srcOrd="0" destOrd="0" parTransId="{BCB89E7B-856A-41AD-A261-CB3FAB5FF4AE}" sibTransId="{7400EC92-5E6B-4B06-97F0-67E8F7E7D451}"/>
    <dgm:cxn modelId="{C5C303E9-9066-4023-8C0B-00A823D7B0A6}" srcId="{E982D624-6C0A-4C25-8DE4-9914D97553F4}" destId="{B47E3D08-5A64-4C82-A44A-3D0A90358363}" srcOrd="2" destOrd="0" parTransId="{C65787F8-E6C0-4038-BAA5-D039259BFAAC}" sibTransId="{1432B247-6360-4FE1-9201-BD9B91DBB1AF}"/>
    <dgm:cxn modelId="{EF211B39-01A5-4204-8A6D-52463B082949}" type="presOf" srcId="{C346069C-EDE4-4651-A544-38279C190433}" destId="{77D57526-9CE2-4648-BB52-F657824E5358}" srcOrd="0" destOrd="0" presId="urn:microsoft.com/office/officeart/2005/8/layout/funnel1"/>
    <dgm:cxn modelId="{84A9B93D-E9F6-4A5F-901E-CE50C76D4ACC}" type="presOf" srcId="{E982D624-6C0A-4C25-8DE4-9914D97553F4}" destId="{F7EF6D3A-2EB7-4E2C-A12F-1CE7051A01A3}" srcOrd="0" destOrd="0" presId="urn:microsoft.com/office/officeart/2005/8/layout/funnel1"/>
    <dgm:cxn modelId="{C7327A8A-5D56-4228-BC86-0A081BE787EF}" type="presParOf" srcId="{F7EF6D3A-2EB7-4E2C-A12F-1CE7051A01A3}" destId="{ACBE7869-5154-47FF-A1D7-A143331D5BC7}" srcOrd="0" destOrd="0" presId="urn:microsoft.com/office/officeart/2005/8/layout/funnel1"/>
    <dgm:cxn modelId="{8BFBAD1A-2363-4DBA-A155-6C9B0E05302E}" type="presParOf" srcId="{F7EF6D3A-2EB7-4E2C-A12F-1CE7051A01A3}" destId="{031F305A-0045-4948-9B01-90B0D3657CE1}" srcOrd="1" destOrd="0" presId="urn:microsoft.com/office/officeart/2005/8/layout/funnel1"/>
    <dgm:cxn modelId="{EC656CF1-2828-40E8-B740-D49E2EBB8691}" type="presParOf" srcId="{F7EF6D3A-2EB7-4E2C-A12F-1CE7051A01A3}" destId="{AB57B820-79F1-49D2-AB36-EAA7B4599169}" srcOrd="2" destOrd="0" presId="urn:microsoft.com/office/officeart/2005/8/layout/funnel1"/>
    <dgm:cxn modelId="{540A9E64-27F4-4DE2-9CFF-01EB2E94D4B1}" type="presParOf" srcId="{F7EF6D3A-2EB7-4E2C-A12F-1CE7051A01A3}" destId="{7D29187A-4094-48EF-A829-171E8844C60D}" srcOrd="3" destOrd="0" presId="urn:microsoft.com/office/officeart/2005/8/layout/funnel1"/>
    <dgm:cxn modelId="{F01208D6-D572-4999-8EA2-F3D2B4C81D67}" type="presParOf" srcId="{F7EF6D3A-2EB7-4E2C-A12F-1CE7051A01A3}" destId="{E4A5CEF3-5706-448B-87B2-919DB6D6F9C9}" srcOrd="4" destOrd="0" presId="urn:microsoft.com/office/officeart/2005/8/layout/funnel1"/>
    <dgm:cxn modelId="{A072ABC9-F49D-4419-AE71-0AE0B458DDF4}" type="presParOf" srcId="{F7EF6D3A-2EB7-4E2C-A12F-1CE7051A01A3}" destId="{77D57526-9CE2-4648-BB52-F657824E5358}" srcOrd="5" destOrd="0" presId="urn:microsoft.com/office/officeart/2005/8/layout/funnel1"/>
    <dgm:cxn modelId="{EF54A4AF-ED0D-4384-9F23-9D83E22F496D}" type="presParOf" srcId="{F7EF6D3A-2EB7-4E2C-A12F-1CE7051A01A3}" destId="{6321DFA0-CF53-45FB-99CA-8F9BF585D01F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E62370A-9599-44D7-B9E5-5E4675C6BFB3}" type="doc">
      <dgm:prSet loTypeId="urn:microsoft.com/office/officeart/2005/8/layout/list1" loCatId="list" qsTypeId="urn:microsoft.com/office/officeart/2005/8/quickstyle/simple2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E02CA9B9-8F15-4417-9F99-3AD03CCD8C6B}">
      <dgm:prSet phldrT="[Texto]" custT="1"/>
      <dgm:spPr/>
      <dgm:t>
        <a:bodyPr/>
        <a:lstStyle/>
        <a:p>
          <a:r>
            <a:rPr lang="pt-BR" sz="2800" dirty="0" smtClean="0"/>
            <a:t>Como trazer a família para a Escola de Ensino Médio Integral? </a:t>
          </a:r>
          <a:endParaRPr lang="en-US" sz="2800" dirty="0"/>
        </a:p>
      </dgm:t>
    </dgm:pt>
    <dgm:pt modelId="{44A22645-83BC-42EB-8913-BE4621CAE73A}" type="parTrans" cxnId="{353702FA-16F0-40B4-82C0-3EACA8E6E400}">
      <dgm:prSet/>
      <dgm:spPr/>
      <dgm:t>
        <a:bodyPr/>
        <a:lstStyle/>
        <a:p>
          <a:endParaRPr lang="en-US"/>
        </a:p>
      </dgm:t>
    </dgm:pt>
    <dgm:pt modelId="{5F61B9D5-EE3F-4D79-883B-3739F9E7D65A}" type="sibTrans" cxnId="{353702FA-16F0-40B4-82C0-3EACA8E6E400}">
      <dgm:prSet/>
      <dgm:spPr/>
      <dgm:t>
        <a:bodyPr/>
        <a:lstStyle/>
        <a:p>
          <a:endParaRPr lang="en-US"/>
        </a:p>
      </dgm:t>
    </dgm:pt>
    <dgm:pt modelId="{EC6C7177-9B5D-43EC-A2A0-1A7D07EE3681}">
      <dgm:prSet phldrT="[Texto]" custT="1"/>
      <dgm:spPr/>
      <dgm:t>
        <a:bodyPr/>
        <a:lstStyle/>
        <a:p>
          <a:r>
            <a:rPr lang="pt-BR" sz="2800" dirty="0" smtClean="0"/>
            <a:t>Como promover essa aliança entre a escola e a instituição familiar? </a:t>
          </a:r>
          <a:endParaRPr lang="en-US" sz="2800" dirty="0"/>
        </a:p>
      </dgm:t>
    </dgm:pt>
    <dgm:pt modelId="{D69B6D1E-F9B4-4290-BFA8-69832ACB169F}" type="parTrans" cxnId="{843637EF-D641-4BAF-B184-46C6DC138059}">
      <dgm:prSet/>
      <dgm:spPr/>
      <dgm:t>
        <a:bodyPr/>
        <a:lstStyle/>
        <a:p>
          <a:endParaRPr lang="en-US"/>
        </a:p>
      </dgm:t>
    </dgm:pt>
    <dgm:pt modelId="{90C83DCB-7A82-4754-A4DF-CBA6754505B5}" type="sibTrans" cxnId="{843637EF-D641-4BAF-B184-46C6DC138059}">
      <dgm:prSet/>
      <dgm:spPr/>
      <dgm:t>
        <a:bodyPr/>
        <a:lstStyle/>
        <a:p>
          <a:endParaRPr lang="en-US"/>
        </a:p>
      </dgm:t>
    </dgm:pt>
    <dgm:pt modelId="{DB6434EA-933B-43C7-9537-BAAE108B07A8}">
      <dgm:prSet phldrT="[Texto]" custT="1"/>
      <dgm:spPr/>
      <dgm:t>
        <a:bodyPr/>
        <a:lstStyle/>
        <a:p>
          <a:r>
            <a:rPr lang="pt-BR" sz="2800" dirty="0" smtClean="0"/>
            <a:t>Por que a família, especialmente no Ensino Médio, não se envolve com as questões escolares?</a:t>
          </a:r>
          <a:endParaRPr lang="en-US" sz="2800" dirty="0"/>
        </a:p>
      </dgm:t>
    </dgm:pt>
    <dgm:pt modelId="{FF29E314-6D33-4A1A-906B-84CE62569B02}" type="parTrans" cxnId="{5AE79F7E-21F4-43E1-81CD-78D363B7753E}">
      <dgm:prSet/>
      <dgm:spPr/>
      <dgm:t>
        <a:bodyPr/>
        <a:lstStyle/>
        <a:p>
          <a:endParaRPr lang="en-US"/>
        </a:p>
      </dgm:t>
    </dgm:pt>
    <dgm:pt modelId="{25C80151-AB0A-460F-B2B4-AB0B1B5D71CA}" type="sibTrans" cxnId="{5AE79F7E-21F4-43E1-81CD-78D363B7753E}">
      <dgm:prSet/>
      <dgm:spPr/>
      <dgm:t>
        <a:bodyPr/>
        <a:lstStyle/>
        <a:p>
          <a:endParaRPr lang="en-US"/>
        </a:p>
      </dgm:t>
    </dgm:pt>
    <dgm:pt modelId="{1ABF1956-5DD1-4A30-A51E-41D35C2F1FB1}" type="pres">
      <dgm:prSet presAssocID="{9E62370A-9599-44D7-B9E5-5E4675C6BFB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663AA38-4C1B-406A-BE36-6268EBD7ED28}" type="pres">
      <dgm:prSet presAssocID="{E02CA9B9-8F15-4417-9F99-3AD03CCD8C6B}" presName="parentLin" presStyleCnt="0"/>
      <dgm:spPr/>
    </dgm:pt>
    <dgm:pt modelId="{F31127E4-677E-42FD-91F6-11FECECE17CF}" type="pres">
      <dgm:prSet presAssocID="{E02CA9B9-8F15-4417-9F99-3AD03CCD8C6B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3D3B816A-B5DD-408B-ADBD-193799D85215}" type="pres">
      <dgm:prSet presAssocID="{E02CA9B9-8F15-4417-9F99-3AD03CCD8C6B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BADEEA-432E-46A7-BF08-184C9E4B93ED}" type="pres">
      <dgm:prSet presAssocID="{E02CA9B9-8F15-4417-9F99-3AD03CCD8C6B}" presName="negativeSpace" presStyleCnt="0"/>
      <dgm:spPr/>
    </dgm:pt>
    <dgm:pt modelId="{6EB7FFC3-89D3-4EE0-9AEC-D211B51D1E1F}" type="pres">
      <dgm:prSet presAssocID="{E02CA9B9-8F15-4417-9F99-3AD03CCD8C6B}" presName="childText" presStyleLbl="conFgAcc1" presStyleIdx="0" presStyleCnt="3">
        <dgm:presLayoutVars>
          <dgm:bulletEnabled val="1"/>
        </dgm:presLayoutVars>
      </dgm:prSet>
      <dgm:spPr/>
    </dgm:pt>
    <dgm:pt modelId="{01ECDF85-1264-4842-AF9D-748F709B366F}" type="pres">
      <dgm:prSet presAssocID="{5F61B9D5-EE3F-4D79-883B-3739F9E7D65A}" presName="spaceBetweenRectangles" presStyleCnt="0"/>
      <dgm:spPr/>
    </dgm:pt>
    <dgm:pt modelId="{AC61EFEA-A484-48F6-85C2-D1E9C27F6519}" type="pres">
      <dgm:prSet presAssocID="{EC6C7177-9B5D-43EC-A2A0-1A7D07EE3681}" presName="parentLin" presStyleCnt="0"/>
      <dgm:spPr/>
    </dgm:pt>
    <dgm:pt modelId="{BFD9C228-FCD6-4B00-B235-4641D830C4A5}" type="pres">
      <dgm:prSet presAssocID="{EC6C7177-9B5D-43EC-A2A0-1A7D07EE3681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0A6163A6-4B2D-4DE5-B96B-92E369F9ADA7}" type="pres">
      <dgm:prSet presAssocID="{EC6C7177-9B5D-43EC-A2A0-1A7D07EE3681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7CEF54-99C5-4E0B-BD74-97BA0CB341A2}" type="pres">
      <dgm:prSet presAssocID="{EC6C7177-9B5D-43EC-A2A0-1A7D07EE3681}" presName="negativeSpace" presStyleCnt="0"/>
      <dgm:spPr/>
    </dgm:pt>
    <dgm:pt modelId="{81196D55-926A-4DED-8C9B-7904CCD34B24}" type="pres">
      <dgm:prSet presAssocID="{EC6C7177-9B5D-43EC-A2A0-1A7D07EE3681}" presName="childText" presStyleLbl="conFgAcc1" presStyleIdx="1" presStyleCnt="3">
        <dgm:presLayoutVars>
          <dgm:bulletEnabled val="1"/>
        </dgm:presLayoutVars>
      </dgm:prSet>
      <dgm:spPr/>
    </dgm:pt>
    <dgm:pt modelId="{FD976569-19EA-4A9C-9BC8-4515200C92E3}" type="pres">
      <dgm:prSet presAssocID="{90C83DCB-7A82-4754-A4DF-CBA6754505B5}" presName="spaceBetweenRectangles" presStyleCnt="0"/>
      <dgm:spPr/>
    </dgm:pt>
    <dgm:pt modelId="{BE8B189B-AE12-46BC-BE69-C8D0B9B8F35E}" type="pres">
      <dgm:prSet presAssocID="{DB6434EA-933B-43C7-9537-BAAE108B07A8}" presName="parentLin" presStyleCnt="0"/>
      <dgm:spPr/>
    </dgm:pt>
    <dgm:pt modelId="{148F5006-87AE-4D10-BDD2-BEABD73160DE}" type="pres">
      <dgm:prSet presAssocID="{DB6434EA-933B-43C7-9537-BAAE108B07A8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093B2FBF-D627-4BD6-990A-694D438CBFE4}" type="pres">
      <dgm:prSet presAssocID="{DB6434EA-933B-43C7-9537-BAAE108B07A8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5B7B3C-CC50-4FDD-A2B3-B368C4D05C12}" type="pres">
      <dgm:prSet presAssocID="{DB6434EA-933B-43C7-9537-BAAE108B07A8}" presName="negativeSpace" presStyleCnt="0"/>
      <dgm:spPr/>
    </dgm:pt>
    <dgm:pt modelId="{53CA846E-96AB-415B-9409-BE6FFFD60112}" type="pres">
      <dgm:prSet presAssocID="{DB6434EA-933B-43C7-9537-BAAE108B07A8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5AE79F7E-21F4-43E1-81CD-78D363B7753E}" srcId="{9E62370A-9599-44D7-B9E5-5E4675C6BFB3}" destId="{DB6434EA-933B-43C7-9537-BAAE108B07A8}" srcOrd="2" destOrd="0" parTransId="{FF29E314-6D33-4A1A-906B-84CE62569B02}" sibTransId="{25C80151-AB0A-460F-B2B4-AB0B1B5D71CA}"/>
    <dgm:cxn modelId="{613A5D3D-680D-43F9-AA37-FE81DF6BA953}" type="presOf" srcId="{E02CA9B9-8F15-4417-9F99-3AD03CCD8C6B}" destId="{3D3B816A-B5DD-408B-ADBD-193799D85215}" srcOrd="1" destOrd="0" presId="urn:microsoft.com/office/officeart/2005/8/layout/list1"/>
    <dgm:cxn modelId="{843637EF-D641-4BAF-B184-46C6DC138059}" srcId="{9E62370A-9599-44D7-B9E5-5E4675C6BFB3}" destId="{EC6C7177-9B5D-43EC-A2A0-1A7D07EE3681}" srcOrd="1" destOrd="0" parTransId="{D69B6D1E-F9B4-4290-BFA8-69832ACB169F}" sibTransId="{90C83DCB-7A82-4754-A4DF-CBA6754505B5}"/>
    <dgm:cxn modelId="{F9D77AF0-E3E7-4178-89E0-48D6162BE7C8}" type="presOf" srcId="{DB6434EA-933B-43C7-9537-BAAE108B07A8}" destId="{093B2FBF-D627-4BD6-990A-694D438CBFE4}" srcOrd="1" destOrd="0" presId="urn:microsoft.com/office/officeart/2005/8/layout/list1"/>
    <dgm:cxn modelId="{39CCDD6C-98E7-4FAE-98FB-F987671F08A0}" type="presOf" srcId="{EC6C7177-9B5D-43EC-A2A0-1A7D07EE3681}" destId="{0A6163A6-4B2D-4DE5-B96B-92E369F9ADA7}" srcOrd="1" destOrd="0" presId="urn:microsoft.com/office/officeart/2005/8/layout/list1"/>
    <dgm:cxn modelId="{EB4C0065-E585-44FF-AF51-FB2CD919E395}" type="presOf" srcId="{DB6434EA-933B-43C7-9537-BAAE108B07A8}" destId="{148F5006-87AE-4D10-BDD2-BEABD73160DE}" srcOrd="0" destOrd="0" presId="urn:microsoft.com/office/officeart/2005/8/layout/list1"/>
    <dgm:cxn modelId="{2DE4883D-BDE2-44F1-A1C5-509D4AF696CE}" type="presOf" srcId="{EC6C7177-9B5D-43EC-A2A0-1A7D07EE3681}" destId="{BFD9C228-FCD6-4B00-B235-4641D830C4A5}" srcOrd="0" destOrd="0" presId="urn:microsoft.com/office/officeart/2005/8/layout/list1"/>
    <dgm:cxn modelId="{D0EF71F3-DFD8-4270-93F3-620DE0F1C25E}" type="presOf" srcId="{E02CA9B9-8F15-4417-9F99-3AD03CCD8C6B}" destId="{F31127E4-677E-42FD-91F6-11FECECE17CF}" srcOrd="0" destOrd="0" presId="urn:microsoft.com/office/officeart/2005/8/layout/list1"/>
    <dgm:cxn modelId="{353702FA-16F0-40B4-82C0-3EACA8E6E400}" srcId="{9E62370A-9599-44D7-B9E5-5E4675C6BFB3}" destId="{E02CA9B9-8F15-4417-9F99-3AD03CCD8C6B}" srcOrd="0" destOrd="0" parTransId="{44A22645-83BC-42EB-8913-BE4621CAE73A}" sibTransId="{5F61B9D5-EE3F-4D79-883B-3739F9E7D65A}"/>
    <dgm:cxn modelId="{F7EA6ADB-CBB3-48EF-93B6-BAE1B78F5668}" type="presOf" srcId="{9E62370A-9599-44D7-B9E5-5E4675C6BFB3}" destId="{1ABF1956-5DD1-4A30-A51E-41D35C2F1FB1}" srcOrd="0" destOrd="0" presId="urn:microsoft.com/office/officeart/2005/8/layout/list1"/>
    <dgm:cxn modelId="{2FB46C4E-2B47-48F3-A295-2954DC376EF9}" type="presParOf" srcId="{1ABF1956-5DD1-4A30-A51E-41D35C2F1FB1}" destId="{A663AA38-4C1B-406A-BE36-6268EBD7ED28}" srcOrd="0" destOrd="0" presId="urn:microsoft.com/office/officeart/2005/8/layout/list1"/>
    <dgm:cxn modelId="{831733AD-6AE3-4F0C-91D9-F8069330385D}" type="presParOf" srcId="{A663AA38-4C1B-406A-BE36-6268EBD7ED28}" destId="{F31127E4-677E-42FD-91F6-11FECECE17CF}" srcOrd="0" destOrd="0" presId="urn:microsoft.com/office/officeart/2005/8/layout/list1"/>
    <dgm:cxn modelId="{E6BA3A20-8B9A-464F-9EAA-B3B452CAB3E4}" type="presParOf" srcId="{A663AA38-4C1B-406A-BE36-6268EBD7ED28}" destId="{3D3B816A-B5DD-408B-ADBD-193799D85215}" srcOrd="1" destOrd="0" presId="urn:microsoft.com/office/officeart/2005/8/layout/list1"/>
    <dgm:cxn modelId="{59B152C0-D718-4A26-8087-577BDFD4A794}" type="presParOf" srcId="{1ABF1956-5DD1-4A30-A51E-41D35C2F1FB1}" destId="{77BADEEA-432E-46A7-BF08-184C9E4B93ED}" srcOrd="1" destOrd="0" presId="urn:microsoft.com/office/officeart/2005/8/layout/list1"/>
    <dgm:cxn modelId="{71FD363C-8A3A-461F-8C84-FB3769C3B335}" type="presParOf" srcId="{1ABF1956-5DD1-4A30-A51E-41D35C2F1FB1}" destId="{6EB7FFC3-89D3-4EE0-9AEC-D211B51D1E1F}" srcOrd="2" destOrd="0" presId="urn:microsoft.com/office/officeart/2005/8/layout/list1"/>
    <dgm:cxn modelId="{5F7C8568-8638-45D4-B521-D7411BE3F2FC}" type="presParOf" srcId="{1ABF1956-5DD1-4A30-A51E-41D35C2F1FB1}" destId="{01ECDF85-1264-4842-AF9D-748F709B366F}" srcOrd="3" destOrd="0" presId="urn:microsoft.com/office/officeart/2005/8/layout/list1"/>
    <dgm:cxn modelId="{E0F471B3-6056-4DDE-BE5A-3EF5F8DE7B92}" type="presParOf" srcId="{1ABF1956-5DD1-4A30-A51E-41D35C2F1FB1}" destId="{AC61EFEA-A484-48F6-85C2-D1E9C27F6519}" srcOrd="4" destOrd="0" presId="urn:microsoft.com/office/officeart/2005/8/layout/list1"/>
    <dgm:cxn modelId="{4D077F61-2FDA-4CB2-A870-58432D59DF29}" type="presParOf" srcId="{AC61EFEA-A484-48F6-85C2-D1E9C27F6519}" destId="{BFD9C228-FCD6-4B00-B235-4641D830C4A5}" srcOrd="0" destOrd="0" presId="urn:microsoft.com/office/officeart/2005/8/layout/list1"/>
    <dgm:cxn modelId="{0F435800-D1A6-4DD2-B36C-5668E39690FE}" type="presParOf" srcId="{AC61EFEA-A484-48F6-85C2-D1E9C27F6519}" destId="{0A6163A6-4B2D-4DE5-B96B-92E369F9ADA7}" srcOrd="1" destOrd="0" presId="urn:microsoft.com/office/officeart/2005/8/layout/list1"/>
    <dgm:cxn modelId="{B2457C81-BCC8-452E-8691-DBFB09F801CD}" type="presParOf" srcId="{1ABF1956-5DD1-4A30-A51E-41D35C2F1FB1}" destId="{D87CEF54-99C5-4E0B-BD74-97BA0CB341A2}" srcOrd="5" destOrd="0" presId="urn:microsoft.com/office/officeart/2005/8/layout/list1"/>
    <dgm:cxn modelId="{7884A646-4690-4618-8D83-E5C06A795564}" type="presParOf" srcId="{1ABF1956-5DD1-4A30-A51E-41D35C2F1FB1}" destId="{81196D55-926A-4DED-8C9B-7904CCD34B24}" srcOrd="6" destOrd="0" presId="urn:microsoft.com/office/officeart/2005/8/layout/list1"/>
    <dgm:cxn modelId="{713D30B6-17AE-4A56-8925-722D05544AAB}" type="presParOf" srcId="{1ABF1956-5DD1-4A30-A51E-41D35C2F1FB1}" destId="{FD976569-19EA-4A9C-9BC8-4515200C92E3}" srcOrd="7" destOrd="0" presId="urn:microsoft.com/office/officeart/2005/8/layout/list1"/>
    <dgm:cxn modelId="{D118F194-F19E-4C93-8D03-15B87CF1DEC6}" type="presParOf" srcId="{1ABF1956-5DD1-4A30-A51E-41D35C2F1FB1}" destId="{BE8B189B-AE12-46BC-BE69-C8D0B9B8F35E}" srcOrd="8" destOrd="0" presId="urn:microsoft.com/office/officeart/2005/8/layout/list1"/>
    <dgm:cxn modelId="{1F6DB8C4-EB8C-4CD2-AD80-47DDFD151367}" type="presParOf" srcId="{BE8B189B-AE12-46BC-BE69-C8D0B9B8F35E}" destId="{148F5006-87AE-4D10-BDD2-BEABD73160DE}" srcOrd="0" destOrd="0" presId="urn:microsoft.com/office/officeart/2005/8/layout/list1"/>
    <dgm:cxn modelId="{248CD401-13B2-4846-BC5F-12FFCB965E79}" type="presParOf" srcId="{BE8B189B-AE12-46BC-BE69-C8D0B9B8F35E}" destId="{093B2FBF-D627-4BD6-990A-694D438CBFE4}" srcOrd="1" destOrd="0" presId="urn:microsoft.com/office/officeart/2005/8/layout/list1"/>
    <dgm:cxn modelId="{A09392E4-323B-45C6-9AC5-E9F1578EC5A2}" type="presParOf" srcId="{1ABF1956-5DD1-4A30-A51E-41D35C2F1FB1}" destId="{7B5B7B3C-CC50-4FDD-A2B3-B368C4D05C12}" srcOrd="9" destOrd="0" presId="urn:microsoft.com/office/officeart/2005/8/layout/list1"/>
    <dgm:cxn modelId="{D7AC06C8-B397-47F7-B3BB-FE08897333AF}" type="presParOf" srcId="{1ABF1956-5DD1-4A30-A51E-41D35C2F1FB1}" destId="{53CA846E-96AB-415B-9409-BE6FFFD60112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ângulo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3" name="Retângulo de cantos arredondados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4FBFC-BCCB-4BCD-A0A4-236753085755}" type="datetimeFigureOut">
              <a:rPr lang="en-US" smtClean="0">
                <a:solidFill>
                  <a:srgbClr val="696464"/>
                </a:solidFill>
              </a:rPr>
              <a:pPr/>
              <a:t>2/11/2018</a:t>
            </a:fld>
            <a:endParaRPr lang="en-US" dirty="0">
              <a:solidFill>
                <a:srgbClr val="696464"/>
              </a:solidFill>
            </a:endParaRPr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696464"/>
              </a:solidFill>
            </a:endParaRPr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A0BAFB94-CD90-48B5-B83A-8EC01EA4A9F4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7" name="Retângulo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4877780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4FBFC-BCCB-4BCD-A0A4-236753085755}" type="datetimeFigureOut">
              <a:rPr lang="en-US" smtClean="0">
                <a:solidFill>
                  <a:srgbClr val="696464"/>
                </a:solidFill>
              </a:rPr>
              <a:pPr/>
              <a:t>2/11/2018</a:t>
            </a:fld>
            <a:endParaRPr lang="en-US" dirty="0">
              <a:solidFill>
                <a:srgbClr val="696464"/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696464"/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AFB94-CD90-48B5-B83A-8EC01EA4A9F4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71864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4FBFC-BCCB-4BCD-A0A4-236753085755}" type="datetimeFigureOut">
              <a:rPr lang="en-US" smtClean="0">
                <a:solidFill>
                  <a:srgbClr val="696464"/>
                </a:solidFill>
              </a:rPr>
              <a:pPr/>
              <a:t>2/11/2018</a:t>
            </a:fld>
            <a:endParaRPr lang="en-US" dirty="0">
              <a:solidFill>
                <a:srgbClr val="696464"/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696464"/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AFB94-CD90-48B5-B83A-8EC01EA4A9F4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34612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4FBFC-BCCB-4BCD-A0A4-236753085755}" type="datetimeFigureOut">
              <a:rPr lang="en-US" smtClean="0">
                <a:solidFill>
                  <a:srgbClr val="696464"/>
                </a:solidFill>
              </a:rPr>
              <a:pPr/>
              <a:t>2/11/2018</a:t>
            </a:fld>
            <a:endParaRPr lang="en-US" dirty="0">
              <a:solidFill>
                <a:srgbClr val="696464"/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696464"/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AFB94-CD90-48B5-B83A-8EC01EA4A9F4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7218889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0" name="Retângulo de cantos arredondados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4FBFC-BCCB-4BCD-A0A4-236753085755}" type="datetimeFigureOut">
              <a:rPr lang="en-US" smtClean="0">
                <a:solidFill>
                  <a:srgbClr val="696464"/>
                </a:solidFill>
              </a:rPr>
              <a:pPr/>
              <a:t>2/11/2018</a:t>
            </a:fld>
            <a:endParaRPr lang="en-US" dirty="0">
              <a:solidFill>
                <a:srgbClr val="696464"/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 dirty="0">
              <a:solidFill>
                <a:srgbClr val="696464"/>
              </a:solidFill>
            </a:endParaRPr>
          </a:p>
        </p:txBody>
      </p:sp>
      <p:sp>
        <p:nvSpPr>
          <p:cNvPr id="7" name="Retângulo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A0BAFB94-CD90-48B5-B83A-8EC01EA4A9F4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02108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4FBFC-BCCB-4BCD-A0A4-236753085755}" type="datetimeFigureOut">
              <a:rPr lang="en-US" smtClean="0">
                <a:solidFill>
                  <a:srgbClr val="696464"/>
                </a:solidFill>
              </a:rPr>
              <a:pPr/>
              <a:t>2/11/2018</a:t>
            </a:fld>
            <a:endParaRPr lang="en-US" dirty="0">
              <a:solidFill>
                <a:srgbClr val="696464"/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696464"/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AFB94-CD90-48B5-B83A-8EC01EA4A9F4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9" name="Espaço Reservado para Conteúdo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3626653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4FBFC-BCCB-4BCD-A0A4-236753085755}" type="datetimeFigureOut">
              <a:rPr lang="en-US" smtClean="0">
                <a:solidFill>
                  <a:srgbClr val="696464"/>
                </a:solidFill>
              </a:rPr>
              <a:pPr/>
              <a:t>2/11/2018</a:t>
            </a:fld>
            <a:endParaRPr lang="en-US" dirty="0">
              <a:solidFill>
                <a:srgbClr val="696464"/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696464"/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AFB94-CD90-48B5-B83A-8EC01EA4A9F4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3" name="Espaço Reservado para Conteúdo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9383589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4FBFC-BCCB-4BCD-A0A4-236753085755}" type="datetimeFigureOut">
              <a:rPr lang="en-US" smtClean="0">
                <a:solidFill>
                  <a:srgbClr val="696464"/>
                </a:solidFill>
              </a:rPr>
              <a:pPr/>
              <a:t>2/11/2018</a:t>
            </a:fld>
            <a:endParaRPr lang="en-US" dirty="0">
              <a:solidFill>
                <a:srgbClr val="696464"/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696464"/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AFB94-CD90-48B5-B83A-8EC01EA4A9F4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24507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4FBFC-BCCB-4BCD-A0A4-236753085755}" type="datetimeFigureOut">
              <a:rPr lang="en-US" smtClean="0">
                <a:solidFill>
                  <a:srgbClr val="696464"/>
                </a:solidFill>
              </a:rPr>
              <a:pPr/>
              <a:t>2/11/2018</a:t>
            </a:fld>
            <a:endParaRPr lang="en-US" dirty="0">
              <a:solidFill>
                <a:srgbClr val="696464"/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696464"/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AFB94-CD90-48B5-B83A-8EC01EA4A9F4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1641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9" name="Retângulo de cantos arredondados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4FBFC-BCCB-4BCD-A0A4-236753085755}" type="datetimeFigureOut">
              <a:rPr lang="en-US" smtClean="0">
                <a:solidFill>
                  <a:srgbClr val="696464"/>
                </a:solidFill>
              </a:rPr>
              <a:pPr/>
              <a:t>2/11/2018</a:t>
            </a:fld>
            <a:endParaRPr lang="en-US" dirty="0">
              <a:solidFill>
                <a:srgbClr val="696464"/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696464"/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AFB94-CD90-48B5-B83A-8EC01EA4A9F4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24412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4FBFC-BCCB-4BCD-A0A4-236753085755}" type="datetimeFigureOut">
              <a:rPr lang="en-US" smtClean="0">
                <a:solidFill>
                  <a:srgbClr val="696464"/>
                </a:solidFill>
              </a:rPr>
              <a:pPr/>
              <a:t>2/11/2018</a:t>
            </a:fld>
            <a:endParaRPr lang="en-US" dirty="0">
              <a:solidFill>
                <a:srgbClr val="696464"/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 dirty="0">
              <a:solidFill>
                <a:srgbClr val="696464"/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A0BAFB94-CD90-48B5-B83A-8EC01EA4A9F4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1" name="Retângulo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BR" dirty="0" smtClean="0"/>
              <a:t>Clique no ícone para adicionar uma imagem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0297308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8" name="Retângulo de cantos arredondados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F204FBFC-BCCB-4BCD-A0A4-236753085755}" type="datetimeFigureOut">
              <a:rPr lang="en-US" smtClean="0">
                <a:solidFill>
                  <a:srgbClr val="696464"/>
                </a:solidFill>
              </a:rPr>
              <a:pPr/>
              <a:t>2/11/2018</a:t>
            </a:fld>
            <a:endParaRPr lang="en-US" dirty="0">
              <a:solidFill>
                <a:srgbClr val="696464"/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696464"/>
              </a:solidFill>
            </a:endParaRPr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A0BAFB94-CD90-48B5-B83A-8EC01EA4A9F4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0225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QUESTION&#193;RIO%20DO%20ALUNO%202018.docx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0"/>
            <a:ext cx="4123623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Conector reto 2"/>
          <p:cNvCxnSpPr/>
          <p:nvPr/>
        </p:nvCxnSpPr>
        <p:spPr>
          <a:xfrm>
            <a:off x="4608004" y="6093296"/>
            <a:ext cx="414046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7" name="Image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5859" y="6482933"/>
            <a:ext cx="1466580" cy="233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tângulo 9"/>
          <p:cNvSpPr/>
          <p:nvPr/>
        </p:nvSpPr>
        <p:spPr>
          <a:xfrm>
            <a:off x="6626439" y="6205934"/>
            <a:ext cx="229268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dirty="0">
                <a:solidFill>
                  <a:srgbClr val="855D5D">
                    <a:lumMod val="75000"/>
                  </a:srgbClr>
                </a:solidFill>
              </a:rPr>
              <a:t>Ensino Médio Integral e Integrado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0657" y="938508"/>
            <a:ext cx="6516687" cy="588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tângulo 4"/>
          <p:cNvSpPr/>
          <p:nvPr/>
        </p:nvSpPr>
        <p:spPr>
          <a:xfrm>
            <a:off x="2783182" y="4443577"/>
            <a:ext cx="596528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3200" b="1" dirty="0" smtClean="0"/>
              <a:t>A necessidade do envolvimento da Comunidade Escolar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204320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0"/>
            <a:ext cx="4123623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Conector reto 2"/>
          <p:cNvCxnSpPr/>
          <p:nvPr/>
        </p:nvCxnSpPr>
        <p:spPr>
          <a:xfrm>
            <a:off x="4608004" y="6093296"/>
            <a:ext cx="414046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7" name="Image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5859" y="6482933"/>
            <a:ext cx="1466580" cy="233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tângulo 9"/>
          <p:cNvSpPr/>
          <p:nvPr/>
        </p:nvSpPr>
        <p:spPr>
          <a:xfrm>
            <a:off x="6626439" y="6205934"/>
            <a:ext cx="229268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dirty="0">
                <a:solidFill>
                  <a:schemeClr val="accent6">
                    <a:lumMod val="75000"/>
                  </a:schemeClr>
                </a:solidFill>
              </a:rPr>
              <a:t>Ensino Médio Integral e Integrado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II - Participação </a:t>
            </a:r>
            <a:r>
              <a:rPr lang="pt-BR" b="1" dirty="0" smtClean="0"/>
              <a:t>consultiva</a:t>
            </a:r>
            <a:endParaRPr lang="en-US" b="1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"/>
          </p:nvPr>
        </p:nvSpPr>
        <p:spPr>
          <a:xfrm>
            <a:off x="721804" y="2204864"/>
            <a:ext cx="7772400" cy="198120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pt-BR" sz="3600" dirty="0"/>
              <a:t>A</a:t>
            </a:r>
            <a:r>
              <a:rPr lang="pt-BR" sz="3600" dirty="0" smtClean="0"/>
              <a:t>s </a:t>
            </a:r>
            <a:r>
              <a:rPr lang="pt-BR" sz="3600" dirty="0"/>
              <a:t>famílias e os estudantes serão consultados sobre ações e projetos a serem realizados durante o ano e sobre os interesses na Parte Flexível do Currículo. </a:t>
            </a:r>
            <a:endParaRPr lang="en-US" sz="3600" dirty="0"/>
          </a:p>
          <a:p>
            <a:endParaRPr lang="en-US" dirty="0"/>
          </a:p>
        </p:txBody>
      </p:sp>
      <p:sp>
        <p:nvSpPr>
          <p:cNvPr id="5" name="CaixaDeTexto 4"/>
          <p:cNvSpPr txBox="1"/>
          <p:nvPr/>
        </p:nvSpPr>
        <p:spPr>
          <a:xfrm>
            <a:off x="1132527" y="4932664"/>
            <a:ext cx="262187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000" dirty="0" smtClean="0">
                <a:hlinkClick r:id="rId4" action="ppaction://hlinkfile"/>
              </a:rPr>
              <a:t>Questionário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098351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0"/>
            <a:ext cx="4123623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Conector reto 2"/>
          <p:cNvCxnSpPr/>
          <p:nvPr/>
        </p:nvCxnSpPr>
        <p:spPr>
          <a:xfrm>
            <a:off x="4608004" y="6093296"/>
            <a:ext cx="414046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7" name="Image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5859" y="6482933"/>
            <a:ext cx="1466580" cy="233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tângulo 9"/>
          <p:cNvSpPr/>
          <p:nvPr/>
        </p:nvSpPr>
        <p:spPr>
          <a:xfrm>
            <a:off x="6626439" y="6205934"/>
            <a:ext cx="229268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dirty="0">
                <a:solidFill>
                  <a:schemeClr val="accent6">
                    <a:lumMod val="75000"/>
                  </a:schemeClr>
                </a:solidFill>
              </a:rPr>
              <a:t>Ensino Médio Integral e Integrado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III - Participação </a:t>
            </a:r>
            <a:r>
              <a:rPr lang="pt-BR" b="1" dirty="0" smtClean="0"/>
              <a:t>educativa</a:t>
            </a:r>
            <a:endParaRPr lang="en-US" b="1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"/>
          </p:nvPr>
        </p:nvSpPr>
        <p:spPr>
          <a:xfrm>
            <a:off x="760039" y="2060848"/>
            <a:ext cx="7772400" cy="3024336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t-BR" sz="3200" dirty="0"/>
              <a:t>A</a:t>
            </a:r>
            <a:r>
              <a:rPr lang="pt-BR" sz="3200" dirty="0" smtClean="0"/>
              <a:t>s </a:t>
            </a:r>
            <a:r>
              <a:rPr lang="pt-BR" sz="3200" dirty="0"/>
              <a:t>famílias devem opinar sobre espaços alternativos e possibilidades de aprendizado na comunidade. Podem sugerir momentos e formas de participação mais ativa no que tange à aprendizagem, envolvendo-se e comprometendo-se ativamente com o processo educativo. </a:t>
            </a:r>
            <a:endParaRPr lang="en-US" sz="3200" dirty="0"/>
          </a:p>
          <a:p>
            <a:pPr marL="0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16207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0"/>
            <a:ext cx="4123623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Conector reto 2"/>
          <p:cNvCxnSpPr/>
          <p:nvPr/>
        </p:nvCxnSpPr>
        <p:spPr>
          <a:xfrm>
            <a:off x="4608004" y="6093296"/>
            <a:ext cx="414046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7" name="Image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5859" y="6482933"/>
            <a:ext cx="1466580" cy="233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tângulo 9"/>
          <p:cNvSpPr/>
          <p:nvPr/>
        </p:nvSpPr>
        <p:spPr>
          <a:xfrm>
            <a:off x="6626439" y="6205934"/>
            <a:ext cx="229268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dirty="0">
                <a:solidFill>
                  <a:schemeClr val="accent6">
                    <a:lumMod val="75000"/>
                  </a:schemeClr>
                </a:solidFill>
              </a:rPr>
              <a:t>Ensino Médio Integral e Integrado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IV - Participação avaliativa</a:t>
            </a:r>
            <a:endParaRPr lang="en-US" b="1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"/>
          </p:nvPr>
        </p:nvSpPr>
        <p:spPr>
          <a:xfrm>
            <a:off x="760039" y="1916832"/>
            <a:ext cx="7772400" cy="2485256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3600" dirty="0"/>
              <a:t>A</a:t>
            </a:r>
            <a:r>
              <a:rPr lang="pt-BR" sz="3600" dirty="0" smtClean="0"/>
              <a:t>s </a:t>
            </a:r>
            <a:r>
              <a:rPr lang="pt-BR" sz="3600" dirty="0"/>
              <a:t>famílias </a:t>
            </a:r>
            <a:r>
              <a:rPr lang="pt-BR" sz="3600" dirty="0" smtClean="0"/>
              <a:t>deverão </a:t>
            </a:r>
            <a:r>
              <a:rPr lang="pt-BR" sz="3600" dirty="0"/>
              <a:t>ser ouvidas em relação ao andamento da proposta de </a:t>
            </a:r>
            <a:r>
              <a:rPr lang="pt-BR" sz="3600" dirty="0" smtClean="0"/>
              <a:t>educação integral e integrada, </a:t>
            </a:r>
            <a:r>
              <a:rPr lang="pt-BR" sz="3600" dirty="0"/>
              <a:t>avaliando os avanços e os pontos que precisam ser melhorados.</a:t>
            </a:r>
            <a:endParaRPr lang="en-US" sz="36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5491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0"/>
            <a:ext cx="4123623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Conector reto 2"/>
          <p:cNvCxnSpPr/>
          <p:nvPr/>
        </p:nvCxnSpPr>
        <p:spPr>
          <a:xfrm>
            <a:off x="4608004" y="6093296"/>
            <a:ext cx="414046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7" name="Image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5859" y="6482933"/>
            <a:ext cx="1466580" cy="233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tângulo 9"/>
          <p:cNvSpPr/>
          <p:nvPr/>
        </p:nvSpPr>
        <p:spPr>
          <a:xfrm>
            <a:off x="6626439" y="6205934"/>
            <a:ext cx="229268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dirty="0">
                <a:solidFill>
                  <a:schemeClr val="accent6">
                    <a:lumMod val="75000"/>
                  </a:schemeClr>
                </a:solidFill>
              </a:rPr>
              <a:t>Ensino Médio Integral e Integrado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V - Participação decisória</a:t>
            </a:r>
            <a:endParaRPr lang="en-US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"/>
          </p:nvPr>
        </p:nvSpPr>
        <p:spPr>
          <a:xfrm>
            <a:off x="768379" y="1916832"/>
            <a:ext cx="7772400" cy="2845296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pt-BR" sz="3200" dirty="0"/>
              <a:t>J</a:t>
            </a:r>
            <a:r>
              <a:rPr lang="pt-BR" sz="3200" dirty="0" smtClean="0"/>
              <a:t>unto </a:t>
            </a:r>
            <a:r>
              <a:rPr lang="pt-BR" sz="3200" dirty="0"/>
              <a:t>com o Colegiado Escolar e o Comitê de Educação Integral da escola, as famílias poderão responder a questões amplas da política de Educação Integral </a:t>
            </a:r>
            <a:r>
              <a:rPr lang="pt-BR" sz="3200" dirty="0" smtClean="0"/>
              <a:t>e Integrada estabelecida </a:t>
            </a:r>
            <a:r>
              <a:rPr lang="pt-BR" sz="3200" dirty="0"/>
              <a:t>no Estado e propor formas e ações para o fortalecimento desta política.</a:t>
            </a:r>
            <a:endParaRPr lang="en-US" sz="3200" dirty="0"/>
          </a:p>
          <a:p>
            <a:pPr marL="0" indent="0" algn="just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845491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0"/>
            <a:ext cx="4123623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Conector reto 2"/>
          <p:cNvCxnSpPr/>
          <p:nvPr/>
        </p:nvCxnSpPr>
        <p:spPr>
          <a:xfrm>
            <a:off x="4608004" y="6093296"/>
            <a:ext cx="414046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7" name="Image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5859" y="6482933"/>
            <a:ext cx="1466580" cy="233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tângulo 9"/>
          <p:cNvSpPr/>
          <p:nvPr/>
        </p:nvSpPr>
        <p:spPr>
          <a:xfrm>
            <a:off x="6626439" y="6205934"/>
            <a:ext cx="229268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dirty="0">
                <a:solidFill>
                  <a:schemeClr val="accent6">
                    <a:lumMod val="75000"/>
                  </a:schemeClr>
                </a:solidFill>
              </a:rPr>
              <a:t>Ensino Médio Integral e Integrado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"/>
          </p:nvPr>
        </p:nvSpPr>
        <p:spPr>
          <a:xfrm>
            <a:off x="611560" y="595311"/>
            <a:ext cx="8075240" cy="574912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pt-BR" sz="3600" dirty="0" smtClean="0"/>
          </a:p>
          <a:p>
            <a:pPr marL="0" indent="0" algn="just">
              <a:buNone/>
            </a:pPr>
            <a:r>
              <a:rPr lang="pt-BR" sz="3600" dirty="0" smtClean="0"/>
              <a:t>A </a:t>
            </a:r>
            <a:r>
              <a:rPr lang="pt-BR" sz="3600" dirty="0"/>
              <a:t>política de implementação de Educação Integral e Integrada para o Ensino Médio tem o objetivo de incentivar os estudantes a criarem seus projetos de vida, prover meios para que possam realizá-los, como sujeitos do processo e protagonistas de sua formação. O envolvimento da comunidade escolar é imprescindível para o sucesso de toda a proposta. </a:t>
            </a:r>
            <a:endParaRPr lang="pt-BR" sz="3600" dirty="0" smtClean="0"/>
          </a:p>
        </p:txBody>
      </p:sp>
    </p:spTree>
    <p:extLst>
      <p:ext uri="{BB962C8B-B14F-4D97-AF65-F5344CB8AC3E}">
        <p14:creationId xmlns:p14="http://schemas.microsoft.com/office/powerpoint/2010/main" val="845491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971600" y="764705"/>
            <a:ext cx="7344816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3600" i="1" dirty="0"/>
              <a:t>“REIVENÇÃO E RESSIGNIFICAÇÃO, porque é preciso reinventar e </a:t>
            </a:r>
            <a:r>
              <a:rPr lang="pt-BR" sz="3600" i="1" dirty="0" err="1" smtClean="0"/>
              <a:t>ressignificar</a:t>
            </a:r>
            <a:r>
              <a:rPr lang="pt-BR" sz="3600" i="1" dirty="0" smtClean="0"/>
              <a:t> </a:t>
            </a:r>
            <a:r>
              <a:rPr lang="pt-BR" sz="3600" i="1" dirty="0"/>
              <a:t>a docência</a:t>
            </a:r>
            <a:r>
              <a:rPr lang="pt-BR" sz="3600" i="1" dirty="0" smtClean="0"/>
              <a:t>”  </a:t>
            </a:r>
            <a:r>
              <a:rPr lang="pt-BR" sz="3200" i="1" dirty="0" smtClean="0"/>
              <a:t>(</a:t>
            </a:r>
            <a:r>
              <a:rPr lang="pt-BR" sz="2800" dirty="0"/>
              <a:t>Inês Teixeira, na Carta-convite aos professores, no Pacto Nacional pelo Fortalecimento do Ensino </a:t>
            </a:r>
            <a:r>
              <a:rPr lang="pt-BR" sz="2800" dirty="0" smtClean="0"/>
              <a:t>Médio)</a:t>
            </a:r>
          </a:p>
          <a:p>
            <a:pPr algn="just"/>
            <a:endParaRPr lang="pt-BR" sz="2800" dirty="0" smtClean="0"/>
          </a:p>
          <a:p>
            <a:pPr algn="ctr"/>
            <a:r>
              <a:rPr lang="pt-BR" sz="3200" b="1" dirty="0" smtClean="0">
                <a:solidFill>
                  <a:srgbClr val="FF0000"/>
                </a:solidFill>
              </a:rPr>
              <a:t>Desafio da proposta</a:t>
            </a:r>
          </a:p>
          <a:p>
            <a:pPr algn="ctr"/>
            <a:endParaRPr lang="pt-BR" sz="3200" dirty="0" smtClean="0">
              <a:solidFill>
                <a:srgbClr val="FF0000"/>
              </a:solidFill>
            </a:endParaRPr>
          </a:p>
          <a:p>
            <a:pPr algn="just"/>
            <a:r>
              <a:rPr lang="pt-BR" sz="3200" dirty="0" smtClean="0"/>
              <a:t>Educação </a:t>
            </a:r>
            <a:r>
              <a:rPr lang="pt-BR" sz="3200" dirty="0"/>
              <a:t>Integral e integrada é a forma que acreditamos ser capaz de contribuir para que os estudantes encontrem significado na escola e transformem </a:t>
            </a:r>
            <a:r>
              <a:rPr lang="pt-BR" sz="3200" dirty="0" smtClean="0"/>
              <a:t>suas aprendizagens.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9122583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0"/>
            <a:ext cx="4123623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Conector reto 2"/>
          <p:cNvCxnSpPr/>
          <p:nvPr/>
        </p:nvCxnSpPr>
        <p:spPr>
          <a:xfrm>
            <a:off x="4608004" y="6093296"/>
            <a:ext cx="414046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7" name="Image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5859" y="6482933"/>
            <a:ext cx="1466580" cy="233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tângulo 9"/>
          <p:cNvSpPr/>
          <p:nvPr/>
        </p:nvSpPr>
        <p:spPr>
          <a:xfrm>
            <a:off x="6626439" y="6205934"/>
            <a:ext cx="229268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dirty="0">
                <a:solidFill>
                  <a:schemeClr val="accent6">
                    <a:lumMod val="75000"/>
                  </a:schemeClr>
                </a:solidFill>
              </a:rPr>
              <a:t>Ensino Médio Integral e Integrado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1" y="2132856"/>
            <a:ext cx="4897909" cy="3848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tângulo 4"/>
          <p:cNvSpPr/>
          <p:nvPr/>
        </p:nvSpPr>
        <p:spPr>
          <a:xfrm>
            <a:off x="610292" y="579368"/>
            <a:ext cx="828091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b="1" dirty="0"/>
              <a:t>LIDERANÇA é a arte de mobilizar os outros a batalhar por aspirações compartilhadas.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16207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0"/>
            <a:ext cx="4123623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Conector reto 2"/>
          <p:cNvCxnSpPr/>
          <p:nvPr/>
        </p:nvCxnSpPr>
        <p:spPr>
          <a:xfrm>
            <a:off x="4608004" y="6093296"/>
            <a:ext cx="414046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7" name="Image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5859" y="6482933"/>
            <a:ext cx="1466580" cy="233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tângulo 9"/>
          <p:cNvSpPr/>
          <p:nvPr/>
        </p:nvSpPr>
        <p:spPr>
          <a:xfrm>
            <a:off x="6626439" y="6205934"/>
            <a:ext cx="229268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dirty="0">
                <a:solidFill>
                  <a:schemeClr val="accent6">
                    <a:lumMod val="75000"/>
                  </a:schemeClr>
                </a:solidFill>
              </a:rPr>
              <a:t>Ensino Médio Integral e Integrado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916832"/>
            <a:ext cx="6048672" cy="3808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991003" y="641609"/>
            <a:ext cx="6808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dirty="0" smtClean="0"/>
              <a:t>Quem faz parte da comunidade escolar?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072703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0"/>
            <a:ext cx="4123623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Conector reto 2"/>
          <p:cNvCxnSpPr/>
          <p:nvPr/>
        </p:nvCxnSpPr>
        <p:spPr>
          <a:xfrm>
            <a:off x="4608004" y="6093296"/>
            <a:ext cx="414046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7" name="Image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5859" y="6482933"/>
            <a:ext cx="1466580" cy="233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tângulo 9"/>
          <p:cNvSpPr/>
          <p:nvPr/>
        </p:nvSpPr>
        <p:spPr>
          <a:xfrm>
            <a:off x="6626439" y="6205934"/>
            <a:ext cx="229268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dirty="0">
                <a:solidFill>
                  <a:schemeClr val="accent6">
                    <a:lumMod val="75000"/>
                  </a:schemeClr>
                </a:solidFill>
              </a:rPr>
              <a:t>Ensino Médio Integral e Integrado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908720"/>
            <a:ext cx="6984389" cy="4793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8687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0"/>
            <a:ext cx="4123623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Conector reto 2"/>
          <p:cNvCxnSpPr/>
          <p:nvPr/>
        </p:nvCxnSpPr>
        <p:spPr>
          <a:xfrm>
            <a:off x="4608004" y="6093296"/>
            <a:ext cx="414046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7" name="Image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5859" y="6482933"/>
            <a:ext cx="1466580" cy="233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ítulo 13"/>
          <p:cNvSpPr>
            <a:spLocks noGrp="1"/>
          </p:cNvSpPr>
          <p:nvPr>
            <p:ph type="title"/>
          </p:nvPr>
        </p:nvSpPr>
        <p:spPr>
          <a:xfrm>
            <a:off x="721804" y="404664"/>
            <a:ext cx="7772400" cy="785961"/>
          </a:xfrm>
        </p:spPr>
        <p:txBody>
          <a:bodyPr>
            <a:normAutofit fontScale="90000"/>
          </a:bodyPr>
          <a:lstStyle/>
          <a:p>
            <a:pPr lvl="0"/>
            <a:r>
              <a:rPr lang="pt-BR" b="1" i="1" dirty="0"/>
              <a:t>Relação da escola com a </a:t>
            </a:r>
            <a:r>
              <a:rPr lang="pt-BR" b="1" i="1" dirty="0" smtClean="0"/>
              <a:t>Comunidade</a:t>
            </a:r>
            <a:endParaRPr lang="en-US" b="1" dirty="0"/>
          </a:p>
        </p:txBody>
      </p:sp>
      <p:sp>
        <p:nvSpPr>
          <p:cNvPr id="10" name="Retângulo 9"/>
          <p:cNvSpPr/>
          <p:nvPr/>
        </p:nvSpPr>
        <p:spPr>
          <a:xfrm>
            <a:off x="6626439" y="6205934"/>
            <a:ext cx="229268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dirty="0">
                <a:solidFill>
                  <a:schemeClr val="accent6">
                    <a:lumMod val="75000"/>
                  </a:schemeClr>
                </a:solidFill>
              </a:rPr>
              <a:t>Ensino Médio Integral e Integrado</a:t>
            </a: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3656938318"/>
              </p:ext>
            </p:extLst>
          </p:nvPr>
        </p:nvGraphicFramePr>
        <p:xfrm>
          <a:off x="899592" y="1340768"/>
          <a:ext cx="7104112" cy="48628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544097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0"/>
            <a:ext cx="4123623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Conector reto 2"/>
          <p:cNvCxnSpPr/>
          <p:nvPr/>
        </p:nvCxnSpPr>
        <p:spPr>
          <a:xfrm>
            <a:off x="4608004" y="6093296"/>
            <a:ext cx="414046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7" name="Image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5859" y="6482933"/>
            <a:ext cx="1466580" cy="233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tângulo 9"/>
          <p:cNvSpPr/>
          <p:nvPr/>
        </p:nvSpPr>
        <p:spPr>
          <a:xfrm>
            <a:off x="6626439" y="6205934"/>
            <a:ext cx="229268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dirty="0">
                <a:solidFill>
                  <a:schemeClr val="accent6">
                    <a:lumMod val="75000"/>
                  </a:schemeClr>
                </a:solidFill>
              </a:rPr>
              <a:t>Ensino Médio Integral e Integrado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Primeiro Passo </a:t>
            </a:r>
            <a:endParaRPr lang="en-US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1475258"/>
          </a:xfrm>
        </p:spPr>
        <p:txBody>
          <a:bodyPr>
            <a:noAutofit/>
          </a:bodyPr>
          <a:lstStyle/>
          <a:p>
            <a:pPr algn="just"/>
            <a:r>
              <a:rPr lang="pt-BR" sz="3200" dirty="0"/>
              <a:t>R</a:t>
            </a:r>
            <a:r>
              <a:rPr lang="pt-BR" sz="3200" dirty="0" smtClean="0"/>
              <a:t>ealização </a:t>
            </a:r>
            <a:r>
              <a:rPr lang="pt-BR" sz="3200" dirty="0"/>
              <a:t>de </a:t>
            </a:r>
            <a:r>
              <a:rPr lang="pt-BR" sz="3200" dirty="0" smtClean="0"/>
              <a:t>momentos </a:t>
            </a:r>
            <a:r>
              <a:rPr lang="pt-BR" sz="3200" dirty="0"/>
              <a:t>coletivos com a participação da comunidade e de demais atores sociais do entorno da escola. </a:t>
            </a:r>
            <a:endParaRPr lang="en-US" sz="3200" dirty="0"/>
          </a:p>
          <a:p>
            <a:pPr marL="0" indent="0">
              <a:buNone/>
            </a:pPr>
            <a:endParaRPr lang="en-US" sz="3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035696"/>
            <a:ext cx="3182937" cy="3170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aixaDeTexto 4"/>
          <p:cNvSpPr txBox="1"/>
          <p:nvPr/>
        </p:nvSpPr>
        <p:spPr>
          <a:xfrm rot="10800000" flipV="1">
            <a:off x="4211960" y="3347409"/>
            <a:ext cx="4320478" cy="181588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800" dirty="0"/>
              <a:t>A participação da comunidade deve ser construída a partir de reflexões em pequenos seminários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98351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0"/>
            <a:ext cx="4123623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Conector reto 2"/>
          <p:cNvCxnSpPr/>
          <p:nvPr/>
        </p:nvCxnSpPr>
        <p:spPr>
          <a:xfrm>
            <a:off x="4608004" y="6093296"/>
            <a:ext cx="414046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7" name="Image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5859" y="6482933"/>
            <a:ext cx="1466580" cy="233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ítulo 13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78098"/>
          </a:xfrm>
        </p:spPr>
        <p:txBody>
          <a:bodyPr>
            <a:normAutofit/>
          </a:bodyPr>
          <a:lstStyle/>
          <a:p>
            <a:pPr algn="ctr"/>
            <a:r>
              <a:rPr lang="pt-BR" b="1" dirty="0" smtClean="0"/>
              <a:t>Questionamentos</a:t>
            </a:r>
            <a:endParaRPr lang="en-US" b="1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187374517"/>
              </p:ext>
            </p:extLst>
          </p:nvPr>
        </p:nvGraphicFramePr>
        <p:xfrm>
          <a:off x="611560" y="1190625"/>
          <a:ext cx="8307560" cy="52923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0" name="Retângulo 9"/>
          <p:cNvSpPr/>
          <p:nvPr/>
        </p:nvSpPr>
        <p:spPr>
          <a:xfrm>
            <a:off x="6626439" y="6205934"/>
            <a:ext cx="229268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dirty="0">
                <a:solidFill>
                  <a:schemeClr val="accent6">
                    <a:lumMod val="75000"/>
                  </a:schemeClr>
                </a:solidFill>
              </a:rPr>
              <a:t>Ensino Médio Integral e Integrado</a:t>
            </a:r>
          </a:p>
        </p:txBody>
      </p:sp>
    </p:spTree>
    <p:extLst>
      <p:ext uri="{BB962C8B-B14F-4D97-AF65-F5344CB8AC3E}">
        <p14:creationId xmlns:p14="http://schemas.microsoft.com/office/powerpoint/2010/main" val="1172169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0"/>
            <a:ext cx="4123623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Conector reto 2"/>
          <p:cNvCxnSpPr/>
          <p:nvPr/>
        </p:nvCxnSpPr>
        <p:spPr>
          <a:xfrm>
            <a:off x="4608004" y="6093296"/>
            <a:ext cx="414046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7" name="Image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5859" y="6482933"/>
            <a:ext cx="1466580" cy="233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tângulo 9"/>
          <p:cNvSpPr/>
          <p:nvPr/>
        </p:nvSpPr>
        <p:spPr>
          <a:xfrm>
            <a:off x="6626439" y="6205934"/>
            <a:ext cx="229268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dirty="0">
                <a:solidFill>
                  <a:schemeClr val="accent6">
                    <a:lumMod val="75000"/>
                  </a:schemeClr>
                </a:solidFill>
              </a:rPr>
              <a:t>Ensino Médio Integral e Integrado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929973" y="674219"/>
            <a:ext cx="7602466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pt-BR" sz="3200" dirty="0" smtClean="0"/>
              <a:t>A comunidade escolar precisa entender a proposta</a:t>
            </a:r>
            <a:endParaRPr lang="en-US" sz="32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628800"/>
            <a:ext cx="3784341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8351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0"/>
            <a:ext cx="4123623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Conector reto 2"/>
          <p:cNvCxnSpPr/>
          <p:nvPr/>
        </p:nvCxnSpPr>
        <p:spPr>
          <a:xfrm>
            <a:off x="4608004" y="6093296"/>
            <a:ext cx="414046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7" name="Image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5859" y="6482933"/>
            <a:ext cx="1466580" cy="233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tângulo 9"/>
          <p:cNvSpPr/>
          <p:nvPr/>
        </p:nvSpPr>
        <p:spPr>
          <a:xfrm>
            <a:off x="6626439" y="6205934"/>
            <a:ext cx="229268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dirty="0">
                <a:solidFill>
                  <a:schemeClr val="accent6">
                    <a:lumMod val="75000"/>
                  </a:schemeClr>
                </a:solidFill>
              </a:rPr>
              <a:t>Ensino Médio Integral e Integrado</a:t>
            </a:r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760039" y="2924944"/>
            <a:ext cx="7772400" cy="1362075"/>
          </a:xfrm>
        </p:spPr>
        <p:txBody>
          <a:bodyPr>
            <a:normAutofit/>
          </a:bodyPr>
          <a:lstStyle/>
          <a:p>
            <a:pPr algn="ctr"/>
            <a:r>
              <a:rPr lang="pt-BR" b="1" dirty="0"/>
              <a:t>A</a:t>
            </a:r>
            <a:r>
              <a:rPr lang="pt-BR" b="1" dirty="0" smtClean="0"/>
              <a:t> </a:t>
            </a:r>
            <a:r>
              <a:rPr lang="pt-BR" b="1" dirty="0"/>
              <a:t>participação das famílias </a:t>
            </a:r>
            <a:r>
              <a:rPr lang="pt-BR" b="1" dirty="0" smtClean="0"/>
              <a:t>acontece em </a:t>
            </a:r>
            <a:r>
              <a:rPr lang="pt-BR" b="1" dirty="0"/>
              <a:t>cinco dimensões</a:t>
            </a:r>
            <a:r>
              <a:rPr lang="pt-BR" b="1" dirty="0" smtClean="0"/>
              <a:t>: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098351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0"/>
            <a:ext cx="4123623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Conector reto 2"/>
          <p:cNvCxnSpPr/>
          <p:nvPr/>
        </p:nvCxnSpPr>
        <p:spPr>
          <a:xfrm>
            <a:off x="4608004" y="6093296"/>
            <a:ext cx="414046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7" name="Image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5859" y="6482933"/>
            <a:ext cx="1466580" cy="233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tângulo 9"/>
          <p:cNvSpPr/>
          <p:nvPr/>
        </p:nvSpPr>
        <p:spPr>
          <a:xfrm>
            <a:off x="6626439" y="6205934"/>
            <a:ext cx="229268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dirty="0">
                <a:solidFill>
                  <a:schemeClr val="accent6">
                    <a:lumMod val="75000"/>
                  </a:schemeClr>
                </a:solidFill>
              </a:rPr>
              <a:t>Ensino Médio Integral e Integrado</a:t>
            </a:r>
          </a:p>
        </p:txBody>
      </p:sp>
      <p:sp>
        <p:nvSpPr>
          <p:cNvPr id="8" name="Título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I - Participação </a:t>
            </a:r>
            <a:r>
              <a:rPr lang="pt-BR" b="1" dirty="0" smtClean="0"/>
              <a:t>informativa</a:t>
            </a:r>
            <a:endParaRPr lang="en-US" dirty="0"/>
          </a:p>
        </p:txBody>
      </p:sp>
      <p:sp>
        <p:nvSpPr>
          <p:cNvPr id="12" name="Espaço Reservado para Conteúdo 11"/>
          <p:cNvSpPr>
            <a:spLocks noGrp="1"/>
          </p:cNvSpPr>
          <p:nvPr>
            <p:ph sz="quarter" idx="1"/>
          </p:nvPr>
        </p:nvSpPr>
        <p:spPr>
          <a:xfrm>
            <a:off x="721804" y="2420888"/>
            <a:ext cx="7772400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pt-BR" sz="3600" b="1" dirty="0" smtClean="0"/>
              <a:t>As </a:t>
            </a:r>
            <a:r>
              <a:rPr lang="pt-BR" sz="3600" b="1" dirty="0"/>
              <a:t>famílias são informadas de todos os movimentos da escola.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16207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apital Próprio">
  <a:themeElements>
    <a:clrScheme name="Personalizada 6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FF0000"/>
      </a:accent1>
      <a:accent2>
        <a:srgbClr val="FF0000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Capital Próprio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apital Próprio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103</TotalTime>
  <Words>494</Words>
  <Application>Microsoft Office PowerPoint</Application>
  <PresentationFormat>Apresentação na tela (4:3)</PresentationFormat>
  <Paragraphs>50</Paragraphs>
  <Slides>16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16</vt:i4>
      </vt:variant>
    </vt:vector>
  </HeadingPairs>
  <TitlesOfParts>
    <vt:vector size="20" baseType="lpstr">
      <vt:lpstr>Franklin Gothic Book</vt:lpstr>
      <vt:lpstr>Perpetua</vt:lpstr>
      <vt:lpstr>Wingdings 2</vt:lpstr>
      <vt:lpstr>Capital Próprio</vt:lpstr>
      <vt:lpstr>Apresentação do PowerPoint</vt:lpstr>
      <vt:lpstr>Apresentação do PowerPoint</vt:lpstr>
      <vt:lpstr>Apresentação do PowerPoint</vt:lpstr>
      <vt:lpstr>Relação da escola com a Comunidade</vt:lpstr>
      <vt:lpstr>Primeiro Passo </vt:lpstr>
      <vt:lpstr>Questionamentos</vt:lpstr>
      <vt:lpstr>Apresentação do PowerPoint</vt:lpstr>
      <vt:lpstr>A participação das famílias acontece em cinco dimensões:</vt:lpstr>
      <vt:lpstr>I - Participação informativa</vt:lpstr>
      <vt:lpstr>II - Participação consultiva</vt:lpstr>
      <vt:lpstr>III - Participação educativa</vt:lpstr>
      <vt:lpstr>IV - Participação avaliativa</vt:lpstr>
      <vt:lpstr>V - Participação decisória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Ensino Médio Integral e Integrado</dc:title>
  <dc:creator>windows7</dc:creator>
  <cp:lastModifiedBy>Rose Rodrigues</cp:lastModifiedBy>
  <cp:revision>17</cp:revision>
  <dcterms:created xsi:type="dcterms:W3CDTF">2017-12-13T01:37:47Z</dcterms:created>
  <dcterms:modified xsi:type="dcterms:W3CDTF">2018-02-11T23:02:01Z</dcterms:modified>
</cp:coreProperties>
</file>